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3A096B-0608-4C21-B589-B61519FBA78C}">
  <a:tblStyle styleId="{DC3A096B-0608-4C21-B589-B61519FBA7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6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5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4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3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7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7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4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5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58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60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70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3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6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69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6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84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6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81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64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4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5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78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97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79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93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86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7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9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94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2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80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89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8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83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107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92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6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91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90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104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9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0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10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99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100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02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9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08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05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{DC3A096B-0608-4C21-B589-B61519FBA78C}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